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79" r:id="rId1"/>
  </p:sldMasterIdLst>
  <p:notesMasterIdLst>
    <p:notesMasterId r:id="rId6"/>
  </p:notesMasterIdLst>
  <p:sldIdLst>
    <p:sldId id="258" r:id="rId2"/>
    <p:sldId id="256" r:id="rId3"/>
    <p:sldId id="259" r:id="rId4"/>
    <p:sldId id="257" r:id="rId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5BC21E7-0D4C-4A67-8E1A-14762D4E3153}">
  <a:tblStyle styleId="{85BC21E7-0D4C-4A67-8E1A-14762D4E3153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7" d="100"/>
          <a:sy n="67" d="100"/>
        </p:scale>
        <p:origin x="931" y="5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636571155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8622951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2026943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6350"/>
            <a:ext cx="9144000" cy="5149850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300" y="1803400"/>
            <a:ext cx="5825202" cy="1234727"/>
          </a:xfrm>
        </p:spPr>
        <p:txBody>
          <a:bodyPr anchor="b">
            <a:noAutofit/>
          </a:bodyPr>
          <a:lstStyle>
            <a:lvl1pPr algn="r">
              <a:defRPr sz="405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300" y="3038125"/>
            <a:ext cx="5825202" cy="822674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4245816837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27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033122851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2025651"/>
            <a:ext cx="6447501" cy="1369936"/>
          </a:xfrm>
        </p:spPr>
        <p:txBody>
          <a:bodyPr anchor="b"/>
          <a:lstStyle>
            <a:lvl1pPr algn="l">
              <a:defRPr sz="3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645300"/>
          </a:xfrm>
        </p:spPr>
        <p:txBody>
          <a:bodyPr anchor="t"/>
          <a:lstStyle>
            <a:lvl1pPr marL="0" indent="0" algn="l">
              <a:buNone/>
              <a:defRPr sz="15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250831201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8001" y="1620442"/>
            <a:ext cx="3138026" cy="291057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17477" y="1620442"/>
            <a:ext cx="3138026" cy="291058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1198571102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6809" y="1620737"/>
            <a:ext cx="3139217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6809" y="2052934"/>
            <a:ext cx="3139217" cy="247808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16287" y="1620737"/>
            <a:ext cx="3139214" cy="432197"/>
          </a:xfrm>
        </p:spPr>
        <p:txBody>
          <a:bodyPr anchor="b">
            <a:noAutofit/>
          </a:bodyPr>
          <a:lstStyle>
            <a:lvl1pPr marL="0" indent="0">
              <a:buNone/>
              <a:defRPr sz="1800" b="0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16288" y="2052934"/>
            <a:ext cx="3139213" cy="247808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1/3/2023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320842480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9906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1/3/2023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350844306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1/3/2023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494148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1123953"/>
            <a:ext cx="2890896" cy="958850"/>
          </a:xfrm>
        </p:spPr>
        <p:txBody>
          <a:bodyPr anchor="b">
            <a:normAutofit/>
          </a:bodyPr>
          <a:lstStyle>
            <a:lvl1pPr>
              <a:defRPr sz="1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0346" y="386193"/>
            <a:ext cx="3385156" cy="4144828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2082802"/>
            <a:ext cx="2890896" cy="1938337"/>
          </a:xfrm>
        </p:spPr>
        <p:txBody>
          <a:bodyPr>
            <a:normAutofit/>
          </a:bodyPr>
          <a:lstStyle>
            <a:lvl1pPr marL="0" indent="0">
              <a:buNone/>
              <a:defRPr sz="1050"/>
            </a:lvl1pPr>
            <a:lvl2pPr marL="342797" indent="0">
              <a:buNone/>
              <a:defRPr sz="1050"/>
            </a:lvl2pPr>
            <a:lvl3pPr marL="685595" indent="0">
              <a:buNone/>
              <a:defRPr sz="900"/>
            </a:lvl3pPr>
            <a:lvl4pPr marL="1028392" indent="0">
              <a:buNone/>
              <a:defRPr sz="750"/>
            </a:lvl4pPr>
            <a:lvl5pPr marL="1371188" indent="0">
              <a:buNone/>
              <a:defRPr sz="750"/>
            </a:lvl5pPr>
            <a:lvl6pPr marL="1713986" indent="0">
              <a:buNone/>
              <a:defRPr sz="750"/>
            </a:lvl6pPr>
            <a:lvl7pPr marL="2056783" indent="0">
              <a:buNone/>
              <a:defRPr sz="750"/>
            </a:lvl7pPr>
            <a:lvl8pPr marL="2399580" indent="0">
              <a:buNone/>
              <a:defRPr sz="750"/>
            </a:lvl8pPr>
            <a:lvl9pPr marL="2742377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707051194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3600450"/>
            <a:ext cx="6447500" cy="425054"/>
          </a:xfrm>
        </p:spPr>
        <p:txBody>
          <a:bodyPr anchor="b">
            <a:normAutofit/>
          </a:bodyPr>
          <a:lstStyle>
            <a:lvl1pPr algn="l">
              <a:defRPr sz="1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8001" y="457200"/>
            <a:ext cx="6447501" cy="2884289"/>
          </a:xfrm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8001" y="4025504"/>
            <a:ext cx="6447500" cy="505518"/>
          </a:xfrm>
        </p:spPr>
        <p:txBody>
          <a:bodyPr>
            <a:normAutofit/>
          </a:bodyPr>
          <a:lstStyle>
            <a:lvl1pPr marL="0" indent="0">
              <a:buNone/>
              <a:defRPr sz="9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1/3/2023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2019964711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255270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52800"/>
            <a:ext cx="6447501" cy="1178222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061895213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500" y="457200"/>
            <a:ext cx="6070601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24604" y="2724150"/>
            <a:ext cx="5418393" cy="28575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2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52800"/>
            <a:ext cx="6447501" cy="1178222"/>
          </a:xfrm>
        </p:spPr>
        <p:txBody>
          <a:bodyPr anchor="ctr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  <p:sp>
        <p:nvSpPr>
          <p:cNvPr id="20" name="TextBox 19"/>
          <p:cNvSpPr txBox="1"/>
          <p:nvPr/>
        </p:nvSpPr>
        <p:spPr>
          <a:xfrm>
            <a:off x="406403" y="59278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669758" y="216491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sz="1350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187768948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8001" y="1448991"/>
            <a:ext cx="6447501" cy="1946595"/>
          </a:xfrm>
        </p:spPr>
        <p:txBody>
          <a:bodyPr anchor="b">
            <a:normAutofit/>
          </a:bodyPr>
          <a:lstStyle>
            <a:lvl1pPr algn="l">
              <a:defRPr sz="33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279083083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8500" y="457200"/>
            <a:ext cx="6070601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07999" y="3009900"/>
            <a:ext cx="6447502" cy="385686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  <p:sp>
        <p:nvSpPr>
          <p:cNvPr id="24" name="TextBox 23"/>
          <p:cNvSpPr txBox="1"/>
          <p:nvPr/>
        </p:nvSpPr>
        <p:spPr>
          <a:xfrm>
            <a:off x="406403" y="592784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669758" y="216491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/>
          <a:p>
            <a:pPr lvl="0"/>
            <a:r>
              <a:rPr lang="en-US" sz="6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373754690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4350" y="457200"/>
            <a:ext cx="6441152" cy="2266950"/>
          </a:xfrm>
        </p:spPr>
        <p:txBody>
          <a:bodyPr anchor="ctr">
            <a:normAutofit/>
          </a:bodyPr>
          <a:lstStyle>
            <a:lvl1pPr algn="l">
              <a:defRPr sz="33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07999" y="3009900"/>
            <a:ext cx="6447502" cy="385686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3395586"/>
            <a:ext cx="6447501" cy="1135436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679997353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480621265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5755" y="457200"/>
            <a:ext cx="978557" cy="3938588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08001" y="457200"/>
            <a:ext cx="5295113" cy="393858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092084342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1_Section 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654493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6350"/>
            <a:ext cx="9144000" cy="5149850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08001" y="457200"/>
            <a:ext cx="6447501" cy="9906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08001" y="1620442"/>
            <a:ext cx="6447501" cy="29105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3850" y="4531022"/>
            <a:ext cx="68395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08001" y="4531022"/>
            <a:ext cx="4723209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2998" y="4531022"/>
            <a:ext cx="512504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accent1"/>
                </a:solidFill>
              </a:defRPr>
            </a:lvl1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t>‹#›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8263912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  <p:sldLayoutId id="2147483691" r:id="rId12"/>
    <p:sldLayoutId id="2147483692" r:id="rId13"/>
    <p:sldLayoutId id="2147483693" r:id="rId14"/>
    <p:sldLayoutId id="2147483694" r:id="rId15"/>
    <p:sldLayoutId id="2147483695" r:id="rId16"/>
    <p:sldLayoutId id="2147483696" r:id="rId17"/>
  </p:sldLayoutIdLst>
  <p:hf sldNum="0" hdr="0" ftr="0" dt="0"/>
  <p:txStyles>
    <p:titleStyle>
      <a:lvl1pPr algn="l" defTabSz="342900" rtl="0" eaLnBrk="1" latinLnBrk="0" hangingPunct="1">
        <a:spcBef>
          <a:spcPct val="0"/>
        </a:spcBef>
        <a:buNone/>
        <a:defRPr sz="27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57175" indent="-257175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3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572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05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001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430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ts val="75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9774" y="264078"/>
            <a:ext cx="8520600" cy="4058292"/>
          </a:xfrm>
        </p:spPr>
        <p:txBody>
          <a:bodyPr>
            <a:normAutofit/>
          </a:bodyPr>
          <a:lstStyle/>
          <a:p>
            <a:br>
              <a:rPr lang="en-GB" dirty="0"/>
            </a:br>
            <a:r>
              <a:rPr lang="en-GB" dirty="0"/>
              <a:t>YEAR 3 &amp;4 </a:t>
            </a:r>
            <a:br>
              <a:rPr lang="en-GB" dirty="0"/>
            </a:br>
            <a:r>
              <a:rPr lang="en-GB" dirty="0"/>
              <a:t>SPEAK LIKE AN EXPERT</a:t>
            </a:r>
            <a:br>
              <a:rPr lang="en-GB" dirty="0"/>
            </a:br>
            <a:br>
              <a:rPr lang="en-GB" dirty="0"/>
            </a:br>
            <a:r>
              <a:rPr lang="en-GB" dirty="0"/>
              <a:t>World War II</a:t>
            </a:r>
            <a:br>
              <a:rPr lang="en-GB" dirty="0"/>
            </a:br>
            <a:r>
              <a:rPr lang="en-GB" sz="2000" dirty="0"/>
              <a:t>Autumn 2022</a:t>
            </a:r>
            <a:endParaRPr lang="en-GB" dirty="0"/>
          </a:p>
        </p:txBody>
      </p:sp>
      <p:pic>
        <p:nvPicPr>
          <p:cNvPr id="1027" name="Picture 2" descr="Umberleigh-A4.png">
            <a:extLst>
              <a:ext uri="{FF2B5EF4-FFF2-40B4-BE49-F238E27FC236}">
                <a16:creationId xmlns:a16="http://schemas.microsoft.com/office/drawing/2014/main" id="{B4AD23AC-A5E3-47EC-97B2-4AFEAC0559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44" t="2380" r="39474" b="82458"/>
          <a:stretch>
            <a:fillRect/>
          </a:stretch>
        </p:blipFill>
        <p:spPr bwMode="auto">
          <a:xfrm>
            <a:off x="4763" y="4763"/>
            <a:ext cx="1570037" cy="163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2" descr="Umberleigh-A4.png">
            <a:extLst>
              <a:ext uri="{FF2B5EF4-FFF2-40B4-BE49-F238E27FC236}">
                <a16:creationId xmlns:a16="http://schemas.microsoft.com/office/drawing/2014/main" id="{CB534BC1-19A1-4B7F-ACF7-CD4A695824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44" t="2380" r="39474" b="82458"/>
          <a:stretch>
            <a:fillRect/>
          </a:stretch>
        </p:blipFill>
        <p:spPr bwMode="auto">
          <a:xfrm>
            <a:off x="0" y="4763"/>
            <a:ext cx="1570037" cy="163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051427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/>
          <p:cNvSpPr txBox="1"/>
          <p:nvPr/>
        </p:nvSpPr>
        <p:spPr>
          <a:xfrm>
            <a:off x="496819" y="2621839"/>
            <a:ext cx="1207714" cy="27699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endParaRPr lang="en-GB" sz="1200" dirty="0">
              <a:latin typeface="Comic Sans MS" panose="030F0702030302020204" pitchFamily="66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5645636" y="4328194"/>
            <a:ext cx="1207714" cy="30777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endParaRPr lang="en-GB" sz="1400" dirty="0">
              <a:latin typeface="Comic Sans MS" panose="030F0702030302020204" pitchFamily="66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ACA9556-82AB-42A7-AAEC-61FA5D0CBB7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280" t="26111" r="34141" b="8194"/>
          <a:stretch/>
        </p:blipFill>
        <p:spPr>
          <a:xfrm>
            <a:off x="1100676" y="300191"/>
            <a:ext cx="6464095" cy="4543118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1700" y="421241"/>
            <a:ext cx="8520600" cy="4058292"/>
          </a:xfrm>
        </p:spPr>
        <p:txBody>
          <a:bodyPr>
            <a:normAutofit/>
          </a:bodyPr>
          <a:lstStyle/>
          <a:p>
            <a:br>
              <a:rPr lang="en-GB" dirty="0"/>
            </a:br>
            <a:r>
              <a:rPr lang="en-GB" dirty="0"/>
              <a:t>YEAR 5 &amp; 6 </a:t>
            </a:r>
            <a:br>
              <a:rPr lang="en-GB" dirty="0"/>
            </a:br>
            <a:r>
              <a:rPr lang="en-GB" dirty="0"/>
              <a:t>SPEAK LIKE AN EXPERT</a:t>
            </a:r>
            <a:br>
              <a:rPr lang="en-GB" dirty="0"/>
            </a:br>
            <a:br>
              <a:rPr lang="en-GB" dirty="0"/>
            </a:br>
            <a:r>
              <a:rPr lang="en-GB" dirty="0"/>
              <a:t>World War II</a:t>
            </a:r>
            <a:br>
              <a:rPr lang="en-GB" dirty="0"/>
            </a:br>
            <a:r>
              <a:rPr lang="en-GB" sz="2000" dirty="0"/>
              <a:t>Autumn 2022 </a:t>
            </a:r>
          </a:p>
        </p:txBody>
      </p:sp>
      <p:pic>
        <p:nvPicPr>
          <p:cNvPr id="2050" name="Picture 2" descr="Umberleigh-A4.png">
            <a:extLst>
              <a:ext uri="{FF2B5EF4-FFF2-40B4-BE49-F238E27FC236}">
                <a16:creationId xmlns:a16="http://schemas.microsoft.com/office/drawing/2014/main" id="{685A0208-2F31-42CF-84EB-E9D899C852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44" t="2380" r="39474" b="82458"/>
          <a:stretch>
            <a:fillRect/>
          </a:stretch>
        </p:blipFill>
        <p:spPr bwMode="auto">
          <a:xfrm>
            <a:off x="4763" y="4763"/>
            <a:ext cx="1570037" cy="163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640654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531004" y="1945758"/>
            <a:ext cx="1413976" cy="12865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EAE7B5C-4A4E-45AF-BC05-AB7B983E6AC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750" t="26805" r="34141" b="8888"/>
          <a:stretch/>
        </p:blipFill>
        <p:spPr>
          <a:xfrm>
            <a:off x="1257300" y="263001"/>
            <a:ext cx="6372225" cy="4423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349821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256</TotalTime>
  <Words>36</Words>
  <Application>Microsoft Office PowerPoint</Application>
  <PresentationFormat>On-screen Show (16:9)</PresentationFormat>
  <Paragraphs>2</Paragraphs>
  <Slides>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Comic Sans MS</vt:lpstr>
      <vt:lpstr>Trebuchet MS</vt:lpstr>
      <vt:lpstr>Wingdings 3</vt:lpstr>
      <vt:lpstr>Facet</vt:lpstr>
      <vt:lpstr> YEAR 3 &amp;4  SPEAK LIKE AN EXPERT  World War II Autumn 2022</vt:lpstr>
      <vt:lpstr>PowerPoint Presentation</vt:lpstr>
      <vt:lpstr> YEAR 5 &amp; 6  SPEAK LIKE AN EXPERT  World War II Autumn 2022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Michelle Rigler</dc:creator>
  <cp:lastModifiedBy>Ian Thomas</cp:lastModifiedBy>
  <cp:revision>27</cp:revision>
  <dcterms:modified xsi:type="dcterms:W3CDTF">2023-01-03T16:12:23Z</dcterms:modified>
</cp:coreProperties>
</file>