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94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2295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659758306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Axis Powers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Home Front</a:t>
                      </a:r>
                      <a:r>
                        <a:rPr lang="en-GB" sz="2000" baseline="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propaganda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rationing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Anderson Shelter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Chamberlain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" y="342900"/>
            <a:ext cx="1419225" cy="1390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7900" y="342900"/>
            <a:ext cx="1143000" cy="1400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2512" y="352425"/>
            <a:ext cx="1085850" cy="1390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8269" y="387937"/>
            <a:ext cx="1152525" cy="1400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224" y="1921462"/>
            <a:ext cx="990600" cy="13906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699" y="3500024"/>
            <a:ext cx="1009650" cy="1400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7900" y="3500024"/>
            <a:ext cx="1009650" cy="13906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00712" y="3452399"/>
            <a:ext cx="1114425" cy="1447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88269" y="3452399"/>
            <a:ext cx="1133475" cy="144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9</Words>
  <Application>Microsoft Office PowerPoint</Application>
  <PresentationFormat>On-screen Show (16:9)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3</cp:revision>
  <dcterms:modified xsi:type="dcterms:W3CDTF">2022-10-20T15:02:46Z</dcterms:modified>
</cp:coreProperties>
</file>